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926F0-71AE-496E-89BE-DAE8C27FB5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42F4EE-66E4-40D8-B8B9-8FEC95EAA5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5CA421-2D7A-45FA-B825-57E2EDFBC9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67B46-9713-434D-9B45-90651B727BD9}" type="datetimeFigureOut">
              <a:rPr lang="en-IN" smtClean="0"/>
              <a:t>12-02-2021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EF809F-F038-410A-AA95-19CDDA961D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2D301D-90EA-4DCA-BAD5-17F787EC6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5298E-A3AF-49A4-982C-DDF4B62E77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1986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AB5DD-3493-4C99-8469-38E4805D3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9B4B6D6-59CD-4FF4-9C54-623302B935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B5375C-3696-42FB-B2E2-DF4A7DBE2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67B46-9713-434D-9B45-90651B727BD9}" type="datetimeFigureOut">
              <a:rPr lang="en-IN" smtClean="0"/>
              <a:t>12-02-2021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008736-5467-49A7-90DB-91EF5D04A6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FA3955-C3A9-4ADB-AF54-F5E862B80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5298E-A3AF-49A4-982C-DDF4B62E77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29999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CD65EAF-F8BF-46A4-820F-9C7A3872567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CECD95-B67F-4909-B46F-1D7FAD9933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AC8223-21D8-46AD-98AB-9B1758272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67B46-9713-434D-9B45-90651B727BD9}" type="datetimeFigureOut">
              <a:rPr lang="en-IN" smtClean="0"/>
              <a:t>12-02-2021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101829-80C9-486D-8155-E21CEDC5F3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2BD927-1057-433C-899A-453E5FD85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5298E-A3AF-49A4-982C-DDF4B62E77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6467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AC002A-8DFA-40D7-8EF2-5E02E077E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A16D5C-9211-41B8-8F01-F8DE0A869F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3793BB-8660-4A2C-B6EF-CF7C5D3662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67B46-9713-434D-9B45-90651B727BD9}" type="datetimeFigureOut">
              <a:rPr lang="en-IN" smtClean="0"/>
              <a:t>12-02-2021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9B2349-E96E-483B-A3D0-2CCA7F798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7F6EC4-D058-48BD-8550-1FC52E29ED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5298E-A3AF-49A4-982C-DDF4B62E77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52588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10347-05CA-4681-B8B9-0ACB537D39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4F36E-B59B-4D13-996C-8A1785B87D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D37370-FFF8-4040-B642-1D51A03FB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67B46-9713-434D-9B45-90651B727BD9}" type="datetimeFigureOut">
              <a:rPr lang="en-IN" smtClean="0"/>
              <a:t>12-02-2021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28AFBB-9BFE-4704-9B59-192AD6243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422237-CFB1-42B3-8629-20975D071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5298E-A3AF-49A4-982C-DDF4B62E77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22411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23D6B-540E-47AB-AB05-B9F4B8BA9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755EB0-162D-410E-87F0-D78C52C5BF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A1D7B5-C726-45A7-B17C-E649663486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B03E9D-65D7-4B8B-84C0-12788FAEA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67B46-9713-434D-9B45-90651B727BD9}" type="datetimeFigureOut">
              <a:rPr lang="en-IN" smtClean="0"/>
              <a:t>12-02-2021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6BFF1A-5809-40CF-ABE3-7C295020F0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E5169A-C5FF-42D1-9421-430A43A9B9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5298E-A3AF-49A4-982C-DDF4B62E77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17236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F669D-DCC6-47BA-ADAD-8CD40EA29F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9428A7-F5B7-49DA-8331-D8888511B4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4F328E-0EE6-4CCE-A8D3-D4279F3AEF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3E02FD-D6CA-4B8B-A103-1EE3007E62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2221C3B-5BC2-4001-82F0-4FCF2D0114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8BCC68F-3F8E-42B7-A7F6-B49A2C241C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67B46-9713-434D-9B45-90651B727BD9}" type="datetimeFigureOut">
              <a:rPr lang="en-IN" smtClean="0"/>
              <a:t>12-02-2021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AFBC258-2D3B-4E26-87CA-2171B05BC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5B9C657-1191-48E1-9398-41A8C50FF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5298E-A3AF-49A4-982C-DDF4B62E77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3654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8AAEEC-53E0-4FC5-9659-FBF47C0D1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946053-792B-4867-9546-F2F3A8ABC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67B46-9713-434D-9B45-90651B727BD9}" type="datetimeFigureOut">
              <a:rPr lang="en-IN" smtClean="0"/>
              <a:t>12-02-2021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54EC9D-1F9A-4D20-83E6-36A12BFF3E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D32AE7-324B-4F1E-8005-068145DBB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5298E-A3AF-49A4-982C-DDF4B62E77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1131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12991E6-910C-4E10-8DE5-518989AB76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67B46-9713-434D-9B45-90651B727BD9}" type="datetimeFigureOut">
              <a:rPr lang="en-IN" smtClean="0"/>
              <a:t>12-02-2021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91DF49-B5DA-411B-B317-ED8C9EFD1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63BFFB-FF1C-4067-A0C0-1D460A7FB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5298E-A3AF-49A4-982C-DDF4B62E77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66402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9CEE3-C9CC-4A1F-9319-20FBE218A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F60CC4-750B-4E91-ABD4-EB6F1B3722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6531F6-A7EE-4923-8710-ADB29CE278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F139F1-1894-4ECC-8900-712B491643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67B46-9713-434D-9B45-90651B727BD9}" type="datetimeFigureOut">
              <a:rPr lang="en-IN" smtClean="0"/>
              <a:t>12-02-2021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8320D8-8817-4837-8BE8-DF38D719D2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5BCAE1-AFCA-48D9-9A9E-DBA8B5DB3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5298E-A3AF-49A4-982C-DDF4B62E77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39613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ED9F6-429F-4D21-80C8-3D78E722DA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14B184-EF5C-4F4B-9BFD-44D68A0183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BAB555-5834-4319-836F-3884FBAED1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CB71DE-C425-4828-84AF-2391F1CA1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67B46-9713-434D-9B45-90651B727BD9}" type="datetimeFigureOut">
              <a:rPr lang="en-IN" smtClean="0"/>
              <a:t>12-02-2021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7A0E82-F133-4090-8F4E-1C2592CA5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E0A281-7260-4944-80AC-318DA33AF4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5298E-A3AF-49A4-982C-DDF4B62E77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56147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95F1C9-0491-4B27-9764-6F1603D9D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722B6B-F78C-46E9-A906-8D95DC25C8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745F96-0167-48A8-97EC-713DC6FC15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E67B46-9713-434D-9B45-90651B727BD9}" type="datetimeFigureOut">
              <a:rPr lang="en-IN" smtClean="0"/>
              <a:t>12-02-2021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F75EDD-416C-4A3D-8EB7-46D2BD2BF5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C269A8-8977-45F5-893E-A8C8529552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C5298E-A3AF-49A4-982C-DDF4B62E77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583210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B5BE43-DCE4-49D4-990A-61B8223B03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SHELL SCRIPTING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EF3FC0-4D76-4878-BEC2-5BBF5B1E145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926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067566-C42F-42E0-BF65-735449BE4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               Function</a:t>
            </a:r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16754D1-1639-4789-93E8-87C3092A3A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38946" y="1621439"/>
            <a:ext cx="746553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1291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4AFB4-C800-4A4B-BEBB-4438FC785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BF2B5F-D968-4061-BE64-537443B4F7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72543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21252-F331-41B0-8BC2-0DDCD44242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12610F-3DA2-49E9-949F-F6C61CEB1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8042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3D90A-3A02-461C-AFCD-50776E2A28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30C633-388A-494C-96BC-5B3B28156C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37588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79B64A-D3E2-4318-B514-16726F3AA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26040A-D353-4F0C-BDB7-AF6D995C3E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76576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23842-2D10-4F36-A7B9-1866C38D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DD022E-EC94-4A80-BE8B-E5C7382E7F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34305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093A90-3F85-4903-8BE0-0406C9D608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11B4E2-828F-4760-87B1-3EF010E08A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371529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84AA9-F074-4458-B77D-8C286451E1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              IF Loop</a:t>
            </a:r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A103FB5-7CB4-4767-AFD1-C42D1F704D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65338" y="1690688"/>
            <a:ext cx="745865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6684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8EB9B66-031C-4C25-9134-A79BBC30B7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7754" y="481328"/>
            <a:ext cx="10114141" cy="5895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0392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91024-1A26-437E-97BE-D91DBAD2A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                   Case Loop</a:t>
            </a:r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B9F83F7-6725-47FD-8A65-AD9CFCEBF1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00572" y="1621439"/>
            <a:ext cx="861330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2473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138DECE-C235-468E-9234-7B5BDBD943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1946" y="328613"/>
            <a:ext cx="10027421" cy="5848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2711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A9D86-2E2A-4F0F-9B41-9FE1DC21E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              For Loop</a:t>
            </a:r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E665245-1A08-4EFC-961B-60B7AA2D3C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66281" y="1825625"/>
            <a:ext cx="745943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1622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0B625-9E82-4F47-8DEE-C9E56D939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               While loop</a:t>
            </a:r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C681C54-3D1A-40CA-B5E7-5CF9BF9591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08828" y="1690688"/>
            <a:ext cx="745943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2512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0154F-6AE8-42E2-A340-A7EB7F85B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                   Break</a:t>
            </a:r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0E36C3A-3560-48E7-8FBF-203555CD1C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66281" y="1825625"/>
            <a:ext cx="745943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5045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44AAEA-3C20-4A11-844A-A2EF4B15D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                    Continue</a:t>
            </a:r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32AFA0A-1CF0-47F3-A2FF-1C70A9C76B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66281" y="1690688"/>
            <a:ext cx="745943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890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20</Words>
  <Application>Microsoft Office PowerPoint</Application>
  <PresentationFormat>Widescreen</PresentationFormat>
  <Paragraphs>8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SHELL SCRIPTING</vt:lpstr>
      <vt:lpstr>                          IF Loop</vt:lpstr>
      <vt:lpstr>PowerPoint Presentation</vt:lpstr>
      <vt:lpstr>                               Case Loop</vt:lpstr>
      <vt:lpstr>PowerPoint Presentation</vt:lpstr>
      <vt:lpstr>                          For Loop</vt:lpstr>
      <vt:lpstr>                           While loop</vt:lpstr>
      <vt:lpstr>                               Break</vt:lpstr>
      <vt:lpstr>                                Continue</vt:lpstr>
      <vt:lpstr>                           Function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user</cp:lastModifiedBy>
  <cp:revision>2</cp:revision>
  <dcterms:created xsi:type="dcterms:W3CDTF">2021-02-12T13:27:51Z</dcterms:created>
  <dcterms:modified xsi:type="dcterms:W3CDTF">2021-02-12T13:33:48Z</dcterms:modified>
</cp:coreProperties>
</file>

<file path=docProps/thumbnail.jpeg>
</file>